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4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7319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783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8918" cy="19150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не осваивает образовательную программу: причины, способы помощи</a:t>
            </a: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Неуспеваемость не всегда равна лени: детям нужны разные условия и темп.
</a:t>
            </a: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двойками нередко стоят не отсутствие старания, а особенности зрения, слуха, речи, памяти, внимания и темпа мышления. Когда нервная система работает иначе, обычный учебный темп становится для ребенка слишком тяжелым.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ребенок может не успевать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страдает зрение
</a:t>
            </a: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может не видеть запись на доске, путать похожие буквы и не успевать копировать текст. Тогда зрительный анализ, на который опирается урок, становится для него недоступным.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страдает слух
</a:t>
            </a: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слуха искажаются фонемы, устные объяснения и инструкции теряются. Речь и письмо нередко страдают вторично, потому что ребенок не получает материал в привычном для класса виде.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Сенсорные нарушения: зрение и слух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ЗПР темп мышления замедлен, память снижена, а внимание легко рассеивается. Ребенку нужны повторение, наглядная опора и больше времени на включение в работу.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 ребенок может хорошо считать, но с трудом понимать смысл текста, эмоции и контекст. Часто мешает и сенсорная перегрузка: шум, суета и резкие изменения быстро утомляют.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ТНР интеллект может быть сохранен, но чтение и письмо даются тяжело. Дислексия и дисграфия делают ошибки стойкими, хотя ребенок сам их часто не замечает.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Когнитивные и регуляторные расстройства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легкой степени УО обучение не прекращается, а строится по специальной упрощенной программе. Основной акцент делают на практические умения, бытовую самостоятельность и социализацию.
</a:t>
            </a:r>
            <a:endParaRPr lang="en-US" sz="1079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осваивает материал в своем темпе, без завышенного объема и постоянного ощущения неуспеха. Это помогает сохранить учебную мотивацию и реальные достижения.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маршрут не закрывает доступ к образованию. По завершении обучения выдается документ установленного образца, а не отказ в праве учиться дальше.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части выпускников это становится основой поступления в колледж на рабочие специальности и последующей профессиональной адаптации.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об образовании и практика реализации АООП для обучающихся с ОВЗ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статус ОВЗ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последствия статуса ОВЗ для семьи и школы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Статус ОВЗ не выводит ребенка из школы и не ухудшает документ об образовании при ЗПР, ТНР и сенсорных нарушениях.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страха родителей и реальность
</a:t>
            </a: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Логика, которая помогает отделить мифы от правовых и образовательных фактов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специалист помогает начать процесс и подготовить направление, чтобы семья не оставалась с этим один на один.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Последовательность проста: обращение, документы, комиссия, заключение с рекомендацией нужной АООП.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ПМПК: школьное сопровождение, документы от врачей и заключение комиссии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статус ОВЗ через ПМПК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искать причину, а не виноватого
</a:t>
            </a: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ребенок из класса в класс не справляется, ему нужна не критика, а точная помощь. ПМПК и АООП дают равный старт, уважение и реальный путь к аттестату, профессии и дальнейшему обучению.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340</Words>
  <Application>Microsoft Office PowerPoint</Application>
  <PresentationFormat>Экран (16:9)</PresentationFormat>
  <Paragraphs>39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Админ</cp:lastModifiedBy>
  <cp:revision>2</cp:revision>
  <dcterms:created xsi:type="dcterms:W3CDTF">2026-05-19T07:11:51Z</dcterms:created>
  <dcterms:modified xsi:type="dcterms:W3CDTF">2026-05-19T07:22:32Z</dcterms:modified>
</cp:coreProperties>
</file>